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3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3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4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9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7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45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0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03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1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F56F-7D3D-4B6E-AAD2-289D2148F2B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62F04-37BE-41E1-9F46-81CEFDCF3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447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981200"/>
            <a:ext cx="8915400" cy="464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know the sounds the Spanish vowels make.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that vowels are emphasized in Spanish.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GREETINGS/</a:t>
            </a:r>
            <a:r>
              <a:rPr lang="en-US" dirty="0" smtClean="0">
                <a:solidFill>
                  <a:schemeClr val="tx1"/>
                </a:solidFill>
              </a:rPr>
              <a:t>GOODBYES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the meaning of. . 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know how to pronounce and spell. . 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Hola, buenos dias, 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uenas tardes y </a:t>
            </a:r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uenas noches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 did the vocab sheet up to Adios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241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57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Susan Maisano</dc:creator>
  <cp:lastModifiedBy>Susan Maisano</cp:lastModifiedBy>
  <cp:revision>4</cp:revision>
  <dcterms:created xsi:type="dcterms:W3CDTF">2015-09-10T14:03:56Z</dcterms:created>
  <dcterms:modified xsi:type="dcterms:W3CDTF">2015-09-10T19:12:14Z</dcterms:modified>
</cp:coreProperties>
</file>