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8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9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7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7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0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4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7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CA6D-49C9-424C-92E7-3D0C4AA11492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B902-4B25-4A70-BCC1-F6988665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154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can say the ABCs in Spanish. (quiz Friday)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the expression ¿De dónde es? And how to respond to it.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that I will have a quiz over the vocabulary tomorrow. (posted on the weebly)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am writing a dialogue containing the greetings, introductions, pleasantries and goodbyes.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Songs, dialogue, worksheet</a:t>
            </a:r>
          </a:p>
        </p:txBody>
      </p:sp>
    </p:spTree>
    <p:extLst>
      <p:ext uri="{BB962C8B-B14F-4D97-AF65-F5344CB8AC3E}">
        <p14:creationId xmlns:p14="http://schemas.microsoft.com/office/powerpoint/2010/main" val="3346120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69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3</cp:revision>
  <dcterms:created xsi:type="dcterms:W3CDTF">2015-09-23T11:36:30Z</dcterms:created>
  <dcterms:modified xsi:type="dcterms:W3CDTF">2015-09-24T17:35:25Z</dcterms:modified>
</cp:coreProperties>
</file>