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5D86-2206-4089-B443-8B1C96B57F25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D7320-19EB-4399-B2ED-77EED839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5D86-2206-4089-B443-8B1C96B57F25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D7320-19EB-4399-B2ED-77EED839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20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5D86-2206-4089-B443-8B1C96B57F25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D7320-19EB-4399-B2ED-77EED839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6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5D86-2206-4089-B443-8B1C96B57F25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D7320-19EB-4399-B2ED-77EED839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6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5D86-2206-4089-B443-8B1C96B57F25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D7320-19EB-4399-B2ED-77EED839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8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5D86-2206-4089-B443-8B1C96B57F25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D7320-19EB-4399-B2ED-77EED839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18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5D86-2206-4089-B443-8B1C96B57F25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D7320-19EB-4399-B2ED-77EED839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5D86-2206-4089-B443-8B1C96B57F25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D7320-19EB-4399-B2ED-77EED839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75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5D86-2206-4089-B443-8B1C96B57F25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D7320-19EB-4399-B2ED-77EED839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9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5D86-2206-4089-B443-8B1C96B57F25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D7320-19EB-4399-B2ED-77EED839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9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5D86-2206-4089-B443-8B1C96B57F25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D7320-19EB-4399-B2ED-77EED839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220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05D86-2206-4089-B443-8B1C96B57F25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D7320-19EB-4399-B2ED-77EED839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2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14399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Español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610600" cy="5257800"/>
          </a:xfrm>
          <a:ln>
            <a:solidFill>
              <a:srgbClr val="FFFF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Unidad 1.3 FAMILY WORDS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*</a:t>
            </a:r>
            <a:r>
              <a:rPr lang="en-US" b="1" dirty="0" smtClean="0">
                <a:solidFill>
                  <a:schemeClr val="tx1"/>
                </a:solidFill>
              </a:rPr>
              <a:t>I am beginning to learn the new </a:t>
            </a:r>
            <a:r>
              <a:rPr lang="en-US" b="1" dirty="0">
                <a:solidFill>
                  <a:schemeClr val="tx1"/>
                </a:solidFill>
              </a:rPr>
              <a:t>vocabulary (meaning, spelling and </a:t>
            </a:r>
            <a:r>
              <a:rPr lang="en-US" b="1" dirty="0" smtClean="0">
                <a:solidFill>
                  <a:schemeClr val="tx1"/>
                </a:solidFill>
              </a:rPr>
              <a:t>pronunciation)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*</a:t>
            </a:r>
            <a:r>
              <a:rPr lang="en-US" b="1" dirty="0" smtClean="0">
                <a:solidFill>
                  <a:schemeClr val="tx1"/>
                </a:solidFill>
              </a:rPr>
              <a:t>Video (I can identify some of the new vocabulary when I hear it)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*Más práctica (I can respond to the question using the new vocabulary)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*En Vivo Parte A/B (I can respond to the questions based on the dialogue)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747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70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1</dc:title>
  <dc:creator>Susan Maisano</dc:creator>
  <cp:lastModifiedBy>Susan Maisano</cp:lastModifiedBy>
  <cp:revision>4</cp:revision>
  <dcterms:created xsi:type="dcterms:W3CDTF">2015-11-30T20:20:15Z</dcterms:created>
  <dcterms:modified xsi:type="dcterms:W3CDTF">2015-12-01T19:57:52Z</dcterms:modified>
</cp:coreProperties>
</file>