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2F09-2923-4F36-AB08-19ECA5694F9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3102-941B-4BBE-9368-3D0CF9BF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2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2F09-2923-4F36-AB08-19ECA5694F9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3102-941B-4BBE-9368-3D0CF9BF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6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2F09-2923-4F36-AB08-19ECA5694F9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3102-941B-4BBE-9368-3D0CF9BF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9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2F09-2923-4F36-AB08-19ECA5694F9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3102-941B-4BBE-9368-3D0CF9BF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3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2F09-2923-4F36-AB08-19ECA5694F9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3102-941B-4BBE-9368-3D0CF9BF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8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2F09-2923-4F36-AB08-19ECA5694F9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3102-941B-4BBE-9368-3D0CF9BF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9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2F09-2923-4F36-AB08-19ECA5694F9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3102-941B-4BBE-9368-3D0CF9BF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8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2F09-2923-4F36-AB08-19ECA5694F9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3102-941B-4BBE-9368-3D0CF9BF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2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2F09-2923-4F36-AB08-19ECA5694F9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3102-941B-4BBE-9368-3D0CF9BF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2F09-2923-4F36-AB08-19ECA5694F9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3102-941B-4BBE-9368-3D0CF9BF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3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2F09-2923-4F36-AB08-19ECA5694F9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3102-941B-4BBE-9368-3D0CF9BF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7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92F09-2923-4F36-AB08-19ECA5694F9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3102-941B-4BBE-9368-3D0CF9BF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1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3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Spanish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96704"/>
            <a:ext cx="8382000" cy="4904096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endParaRPr lang="en-US" sz="4800" dirty="0" smtClean="0">
              <a:solidFill>
                <a:schemeClr val="bg1"/>
              </a:solidFill>
            </a:endParaRPr>
          </a:p>
          <a:p>
            <a:r>
              <a:rPr lang="en-US" sz="4800" dirty="0" smtClean="0">
                <a:solidFill>
                  <a:schemeClr val="bg1"/>
                </a:solidFill>
              </a:rPr>
              <a:t>I am beginning Unidad2.2. </a:t>
            </a:r>
            <a:r>
              <a:rPr lang="en-US" sz="4800" dirty="0" smtClean="0">
                <a:solidFill>
                  <a:schemeClr val="bg1"/>
                </a:solidFill>
              </a:rPr>
              <a:t>Today I am  finding out what the objectives are to this section</a:t>
            </a: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 smtClean="0">
                <a:solidFill>
                  <a:schemeClr val="bg1"/>
                </a:solidFill>
              </a:rPr>
              <a:t>I </a:t>
            </a:r>
            <a:r>
              <a:rPr lang="en-US" sz="4800" dirty="0" smtClean="0">
                <a:solidFill>
                  <a:schemeClr val="bg1"/>
                </a:solidFill>
              </a:rPr>
              <a:t>am learning the time-telling, food and location vocabulary.</a:t>
            </a:r>
          </a:p>
          <a:p>
            <a:endParaRPr lang="en-US" sz="4800" dirty="0" smtClean="0">
              <a:solidFill>
                <a:schemeClr val="bg1"/>
              </a:solidFill>
            </a:endParaRPr>
          </a:p>
          <a:p>
            <a:r>
              <a:rPr lang="en-US" sz="4800" dirty="0" smtClean="0">
                <a:solidFill>
                  <a:schemeClr val="bg1"/>
                </a:solidFill>
              </a:rPr>
              <a:t>I am learning the meaning, spelling and the pronunciation</a:t>
            </a:r>
            <a:endParaRPr lang="en-US" sz="4800" dirty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50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41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Spanish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</dc:title>
  <dc:creator>Maisano, Susan</dc:creator>
  <cp:lastModifiedBy>Susan Maisano</cp:lastModifiedBy>
  <cp:revision>5</cp:revision>
  <dcterms:created xsi:type="dcterms:W3CDTF">2015-01-21T12:40:07Z</dcterms:created>
  <dcterms:modified xsi:type="dcterms:W3CDTF">2016-02-01T12:34:17Z</dcterms:modified>
</cp:coreProperties>
</file>