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6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5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F6EE8-9C05-45A3-A606-50A09509A996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1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1"/>
            <a:ext cx="40386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Español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100" b="1" dirty="0" smtClean="0">
                <a:solidFill>
                  <a:schemeClr val="tx1"/>
                </a:solidFill>
              </a:rPr>
              <a:t>I am beginning to learn the pronunciation and meaning of the new vocabulary.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(la tarea de ayer)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(CD/DVD)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I am beginning to improve my ability to correctly spell the new vocabulary.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(Haz pg. 298 Parte A, 1 &amp; 2 y B)</a:t>
            </a:r>
          </a:p>
        </p:txBody>
      </p:sp>
    </p:spTree>
    <p:extLst>
      <p:ext uri="{BB962C8B-B14F-4D97-AF65-F5344CB8AC3E}">
        <p14:creationId xmlns:p14="http://schemas.microsoft.com/office/powerpoint/2010/main" val="4029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53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2</cp:revision>
  <dcterms:created xsi:type="dcterms:W3CDTF">2014-11-07T17:21:19Z</dcterms:created>
  <dcterms:modified xsi:type="dcterms:W3CDTF">2014-11-07T19:58:29Z</dcterms:modified>
</cp:coreProperties>
</file>