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A3D1-8A49-4D08-8CCA-7C5196DF3ADA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AF6D-03CE-4E1B-92EB-3609BFB49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1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A3D1-8A49-4D08-8CCA-7C5196DF3ADA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AF6D-03CE-4E1B-92EB-3609BFB49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74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A3D1-8A49-4D08-8CCA-7C5196DF3ADA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AF6D-03CE-4E1B-92EB-3609BFB49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6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A3D1-8A49-4D08-8CCA-7C5196DF3ADA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AF6D-03CE-4E1B-92EB-3609BFB49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0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A3D1-8A49-4D08-8CCA-7C5196DF3ADA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AF6D-03CE-4E1B-92EB-3609BFB49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31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A3D1-8A49-4D08-8CCA-7C5196DF3ADA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AF6D-03CE-4E1B-92EB-3609BFB49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4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A3D1-8A49-4D08-8CCA-7C5196DF3ADA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AF6D-03CE-4E1B-92EB-3609BFB49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A3D1-8A49-4D08-8CCA-7C5196DF3ADA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AF6D-03CE-4E1B-92EB-3609BFB49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4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A3D1-8A49-4D08-8CCA-7C5196DF3ADA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AF6D-03CE-4E1B-92EB-3609BFB49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7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A3D1-8A49-4D08-8CCA-7C5196DF3ADA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AF6D-03CE-4E1B-92EB-3609BFB49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A3D1-8A49-4D08-8CCA-7C5196DF3ADA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AF6D-03CE-4E1B-92EB-3609BFB49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72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8A3D1-8A49-4D08-8CCA-7C5196DF3ADA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DAF6D-03CE-4E1B-92EB-3609BFB49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3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7200" dirty="0" smtClean="0"/>
              <a:t>Español 2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828800"/>
            <a:ext cx="6400800" cy="472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 am learning the meaning and spelling of the vocabulary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(Actividades para todos)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 can use the present progressive.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(Forming sentences Acts para todos)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 am beginning to learn the verb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DEBER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(Actividades para todos)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47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2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2</dc:title>
  <dc:creator>Maisano, Susan</dc:creator>
  <cp:lastModifiedBy>Maisano, Susan</cp:lastModifiedBy>
  <cp:revision>2</cp:revision>
  <dcterms:created xsi:type="dcterms:W3CDTF">2015-01-29T17:25:06Z</dcterms:created>
  <dcterms:modified xsi:type="dcterms:W3CDTF">2015-01-29T19:41:27Z</dcterms:modified>
</cp:coreProperties>
</file>