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0EA7-A808-4BB7-8E1E-06092DBA72BF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5422-0E23-404C-B256-14321D863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5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0EA7-A808-4BB7-8E1E-06092DBA72BF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5422-0E23-404C-B256-14321D863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7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0EA7-A808-4BB7-8E1E-06092DBA72BF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5422-0E23-404C-B256-14321D863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6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0EA7-A808-4BB7-8E1E-06092DBA72BF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5422-0E23-404C-B256-14321D863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6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0EA7-A808-4BB7-8E1E-06092DBA72BF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5422-0E23-404C-B256-14321D863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6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0EA7-A808-4BB7-8E1E-06092DBA72BF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5422-0E23-404C-B256-14321D863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5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0EA7-A808-4BB7-8E1E-06092DBA72BF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5422-0E23-404C-B256-14321D863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8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0EA7-A808-4BB7-8E1E-06092DBA72BF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5422-0E23-404C-B256-14321D863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6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0EA7-A808-4BB7-8E1E-06092DBA72BF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5422-0E23-404C-B256-14321D863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1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0EA7-A808-4BB7-8E1E-06092DBA72BF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5422-0E23-404C-B256-14321D863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0EA7-A808-4BB7-8E1E-06092DBA72BF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5422-0E23-404C-B256-14321D863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3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40EA7-A808-4BB7-8E1E-06092DBA72BF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85422-0E23-404C-B256-14321D863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4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14299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/>
              <a:t>Español 2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86800" cy="54864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 know the meaning of the vocabulary and how to pronounce it.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(textbook activity)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I know how to use the verb deber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and how to pronounce it.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(textbook activity)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I how to form and pronounce adverbs.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(textbook activity)</a:t>
            </a:r>
          </a:p>
        </p:txBody>
      </p:sp>
    </p:spTree>
    <p:extLst>
      <p:ext uri="{BB962C8B-B14F-4D97-AF65-F5344CB8AC3E}">
        <p14:creationId xmlns:p14="http://schemas.microsoft.com/office/powerpoint/2010/main" val="3176786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2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2</dc:title>
  <dc:creator>Maisano, Susan</dc:creator>
  <cp:lastModifiedBy>Maisano, Susan</cp:lastModifiedBy>
  <cp:revision>2</cp:revision>
  <dcterms:created xsi:type="dcterms:W3CDTF">2015-01-30T17:22:24Z</dcterms:created>
  <dcterms:modified xsi:type="dcterms:W3CDTF">2015-01-30T18:40:51Z</dcterms:modified>
</cp:coreProperties>
</file>