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5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2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9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2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0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7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0E6A-DD85-4C6B-8111-0967D94B18D8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0AE9-2AA1-4EB1-A719-B50F637D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1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"/>
            <a:ext cx="4495800" cy="914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Español 3 y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510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Hoy vamos a terminar lo que empezamos ayer.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Denme la tarea cuando Ustedes la han terminado.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Hacer un cartel de la información de esta unidad y etapa.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Les daré las instrucciones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a ustedes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79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3 y 4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3 y 4</dc:title>
  <dc:creator>Susan Maisano</dc:creator>
  <cp:lastModifiedBy>Susan Maisano</cp:lastModifiedBy>
  <cp:revision>3</cp:revision>
  <dcterms:created xsi:type="dcterms:W3CDTF">2015-10-14T14:49:11Z</dcterms:created>
  <dcterms:modified xsi:type="dcterms:W3CDTF">2015-10-14T16:26:39Z</dcterms:modified>
</cp:coreProperties>
</file>